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9" r:id="rId3"/>
    <p:sldId id="270" r:id="rId4"/>
    <p:sldId id="271" r:id="rId5"/>
    <p:sldId id="272" r:id="rId6"/>
    <p:sldId id="275" r:id="rId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1079B-23D0-496E-BC3A-FDB79F0BD83C}" type="datetimeFigureOut">
              <a:rPr lang="pt-PT" smtClean="0"/>
              <a:pPr/>
              <a:t>26/10/2020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AF3B7-7E25-4548-AE1C-2F3A9231FAAE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0190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1869C-D7E4-0546-A995-9B2319D3EE6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5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1869C-D7E4-0546-A995-9B2319D3EE6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1869C-D7E4-0546-A995-9B2319D3EE6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1869C-D7E4-0546-A995-9B2319D3EE6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1869C-D7E4-0546-A995-9B2319D3EE6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1869C-D7E4-0546-A995-9B2319D3EE6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104A-9A91-46EC-B68D-861309D3E6C5}" type="datetimeFigureOut">
              <a:rPr lang="pt-PT" smtClean="0"/>
              <a:pPr/>
              <a:t>26/10/2020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37D5-BD09-43FF-A5C7-261BA32CAEA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104A-9A91-46EC-B68D-861309D3E6C5}" type="datetimeFigureOut">
              <a:rPr lang="pt-PT" smtClean="0"/>
              <a:pPr/>
              <a:t>26/10/2020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37D5-BD09-43FF-A5C7-261BA32CAEA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104A-9A91-46EC-B68D-861309D3E6C5}" type="datetimeFigureOut">
              <a:rPr lang="pt-PT" smtClean="0"/>
              <a:pPr/>
              <a:t>26/10/2020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37D5-BD09-43FF-A5C7-261BA32CAEA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104A-9A91-46EC-B68D-861309D3E6C5}" type="datetimeFigureOut">
              <a:rPr lang="pt-PT" smtClean="0"/>
              <a:pPr/>
              <a:t>26/10/2020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37D5-BD09-43FF-A5C7-261BA32CAEA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104A-9A91-46EC-B68D-861309D3E6C5}" type="datetimeFigureOut">
              <a:rPr lang="pt-PT" smtClean="0"/>
              <a:pPr/>
              <a:t>26/10/2020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37D5-BD09-43FF-A5C7-261BA32CAEA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104A-9A91-46EC-B68D-861309D3E6C5}" type="datetimeFigureOut">
              <a:rPr lang="pt-PT" smtClean="0"/>
              <a:pPr/>
              <a:t>26/10/2020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37D5-BD09-43FF-A5C7-261BA32CAEA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104A-9A91-46EC-B68D-861309D3E6C5}" type="datetimeFigureOut">
              <a:rPr lang="pt-PT" smtClean="0"/>
              <a:pPr/>
              <a:t>26/10/2020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37D5-BD09-43FF-A5C7-261BA32CAEA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104A-9A91-46EC-B68D-861309D3E6C5}" type="datetimeFigureOut">
              <a:rPr lang="pt-PT" smtClean="0"/>
              <a:pPr/>
              <a:t>26/10/2020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37D5-BD09-43FF-A5C7-261BA32CAEA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104A-9A91-46EC-B68D-861309D3E6C5}" type="datetimeFigureOut">
              <a:rPr lang="pt-PT" smtClean="0"/>
              <a:pPr/>
              <a:t>26/10/2020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37D5-BD09-43FF-A5C7-261BA32CAEA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104A-9A91-46EC-B68D-861309D3E6C5}" type="datetimeFigureOut">
              <a:rPr lang="pt-PT" smtClean="0"/>
              <a:pPr/>
              <a:t>26/10/2020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37D5-BD09-43FF-A5C7-261BA32CAEA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104A-9A91-46EC-B68D-861309D3E6C5}" type="datetimeFigureOut">
              <a:rPr lang="pt-PT" smtClean="0"/>
              <a:pPr/>
              <a:t>26/10/2020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37D5-BD09-43FF-A5C7-261BA32CAEA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5104A-9A91-46EC-B68D-861309D3E6C5}" type="datetimeFigureOut">
              <a:rPr lang="pt-PT" smtClean="0"/>
              <a:pPr/>
              <a:t>26/10/2020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F37D5-BD09-43FF-A5C7-261BA32CAEA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UNDO1_EM_3an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65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NDO2_EM_3an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2135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1857364"/>
            <a:ext cx="33575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b="1" dirty="0"/>
              <a:t>Os meios aquáticos</a:t>
            </a:r>
          </a:p>
        </p:txBody>
      </p:sp>
    </p:spTree>
    <p:extLst>
      <p:ext uri="{BB962C8B-B14F-4D97-AF65-F5344CB8AC3E}">
        <p14:creationId xmlns:p14="http://schemas.microsoft.com/office/powerpoint/2010/main" val="1763311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NDO3_EM_3an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82"/>
            <a:ext cx="9154221" cy="68665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735734" y="707516"/>
            <a:ext cx="3693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/>
              <a:t>Meios aquáticos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42910" y="1428736"/>
            <a:ext cx="7879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Na Terra, a água encontra-se nos oceanos, que são grandes massas de água salgada, ou nos continentes, sob a forma de rios, ribeiros, lagos, lagoas, que contêm água doce.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42910" y="2786058"/>
            <a:ext cx="77867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O </a:t>
            </a:r>
            <a:r>
              <a:rPr lang="pt-PT" sz="2400" dirty="0">
                <a:solidFill>
                  <a:srgbClr val="FF0000"/>
                </a:solidFill>
              </a:rPr>
              <a:t>mar</a:t>
            </a:r>
            <a:r>
              <a:rPr lang="pt-PT" sz="2400" dirty="0"/>
              <a:t> é uma grande extensão de água salgada. Os mares unem-se e formam os oceanos.</a:t>
            </a:r>
          </a:p>
          <a:p>
            <a:endParaRPr lang="pt-PT" sz="2400" dirty="0"/>
          </a:p>
          <a:p>
            <a:r>
              <a:rPr lang="pt-PT" sz="2400" dirty="0"/>
              <a:t>O </a:t>
            </a:r>
            <a:r>
              <a:rPr lang="pt-PT" sz="2400" dirty="0">
                <a:solidFill>
                  <a:srgbClr val="FF0000"/>
                </a:solidFill>
              </a:rPr>
              <a:t>rio</a:t>
            </a:r>
            <a:r>
              <a:rPr lang="pt-PT" sz="2400" dirty="0"/>
              <a:t> é uma corrente permanente de água doce.</a:t>
            </a:r>
          </a:p>
          <a:p>
            <a:endParaRPr lang="pt-PT" sz="2400" dirty="0"/>
          </a:p>
          <a:p>
            <a:r>
              <a:rPr lang="pt-PT" sz="2400" dirty="0"/>
              <a:t>A </a:t>
            </a:r>
            <a:r>
              <a:rPr lang="pt-PT" sz="2400" dirty="0">
                <a:solidFill>
                  <a:srgbClr val="FF0000"/>
                </a:solidFill>
              </a:rPr>
              <a:t>ribeira</a:t>
            </a:r>
            <a:r>
              <a:rPr lang="pt-PT" sz="2400" dirty="0"/>
              <a:t> é um curso de água doce mais pequeno que um rio.</a:t>
            </a:r>
          </a:p>
          <a:p>
            <a:endParaRPr lang="pt-PT" sz="2400" dirty="0"/>
          </a:p>
          <a:p>
            <a:r>
              <a:rPr lang="pt-PT" sz="2400" dirty="0"/>
              <a:t>O </a:t>
            </a:r>
            <a:r>
              <a:rPr lang="pt-PT" sz="2400" dirty="0">
                <a:solidFill>
                  <a:srgbClr val="FF0000"/>
                </a:solidFill>
              </a:rPr>
              <a:t>lago</a:t>
            </a:r>
            <a:r>
              <a:rPr lang="pt-PT" sz="2400" dirty="0"/>
              <a:t> é uma extensão de água doce parada. Uma </a:t>
            </a:r>
            <a:r>
              <a:rPr lang="pt-PT" sz="2400" dirty="0">
                <a:solidFill>
                  <a:srgbClr val="FF0000"/>
                </a:solidFill>
              </a:rPr>
              <a:t>lagoa</a:t>
            </a:r>
            <a:r>
              <a:rPr lang="pt-PT" sz="2400" dirty="0"/>
              <a:t> é menor do que um lago.</a:t>
            </a:r>
          </a:p>
        </p:txBody>
      </p:sp>
    </p:spTree>
    <p:extLst>
      <p:ext uri="{BB962C8B-B14F-4D97-AF65-F5344CB8AC3E}">
        <p14:creationId xmlns:p14="http://schemas.microsoft.com/office/powerpoint/2010/main" val="323789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NDO3_EM_3an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82"/>
            <a:ext cx="9154221" cy="686658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635896" y="708086"/>
            <a:ext cx="1721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/>
              <a:t>Os rios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14348" y="1500174"/>
            <a:ext cx="72866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A </a:t>
            </a:r>
            <a:r>
              <a:rPr lang="pt-PT" sz="3200" dirty="0">
                <a:solidFill>
                  <a:srgbClr val="FF0000"/>
                </a:solidFill>
              </a:rPr>
              <a:t>água dos rios </a:t>
            </a:r>
            <a:r>
              <a:rPr lang="pt-PT" sz="3200" dirty="0"/>
              <a:t>é utilizada:</a:t>
            </a:r>
          </a:p>
          <a:p>
            <a:endParaRPr lang="pt-PT" sz="3200" dirty="0"/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pt-PT" sz="3200" dirty="0"/>
              <a:t> na agricultura, para a rega dos campos;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pt-PT" sz="3200" dirty="0"/>
              <a:t> na produção de energia nas barragens (depois transformada em eletricidade);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pt-PT" sz="3200" dirty="0"/>
              <a:t> na alimentação e na higiene, depois de tratada e armazenada.</a:t>
            </a:r>
          </a:p>
        </p:txBody>
      </p:sp>
      <p:pic>
        <p:nvPicPr>
          <p:cNvPr id="5" name="Imagem 4" descr="20113015_RPD_ID02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4578" y="4429132"/>
            <a:ext cx="1872264" cy="23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9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NDO3_EM_3an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82"/>
            <a:ext cx="9154221" cy="68665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51520" y="928670"/>
            <a:ext cx="853532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/>
              <a:t>    O rio é constituído pelos seguintes elementos:</a:t>
            </a:r>
          </a:p>
          <a:p>
            <a:endParaRPr lang="pt-PT" sz="2400" dirty="0"/>
          </a:p>
          <a:p>
            <a:r>
              <a:rPr lang="pt-PT" sz="2400" dirty="0"/>
              <a:t>	1 –</a:t>
            </a:r>
            <a:r>
              <a:rPr lang="pt-PT" sz="2400" dirty="0">
                <a:solidFill>
                  <a:srgbClr val="FF0000"/>
                </a:solidFill>
              </a:rPr>
              <a:t> Nascente</a:t>
            </a:r>
            <a:r>
              <a:rPr lang="pt-PT" sz="2400" dirty="0"/>
              <a:t>: local onde nasce o rio.</a:t>
            </a:r>
          </a:p>
          <a:p>
            <a:r>
              <a:rPr lang="pt-PT" sz="2400" dirty="0"/>
              <a:t>	2 e 5 –</a:t>
            </a:r>
            <a:r>
              <a:rPr lang="pt-PT" sz="2400" dirty="0">
                <a:solidFill>
                  <a:srgbClr val="FF0000"/>
                </a:solidFill>
              </a:rPr>
              <a:t> Margens</a:t>
            </a:r>
            <a:r>
              <a:rPr lang="pt-PT" sz="2400" dirty="0"/>
              <a:t>: terrenos dos lados do rio.</a:t>
            </a:r>
          </a:p>
          <a:p>
            <a:r>
              <a:rPr lang="pt-PT" sz="2400" dirty="0"/>
              <a:t>	3 –</a:t>
            </a:r>
            <a:r>
              <a:rPr lang="pt-PT" sz="2400" dirty="0">
                <a:solidFill>
                  <a:srgbClr val="FF0000"/>
                </a:solidFill>
              </a:rPr>
              <a:t> Leito</a:t>
            </a:r>
            <a:r>
              <a:rPr lang="pt-PT" sz="2400" dirty="0"/>
              <a:t>: terreno por onde corre o rio.</a:t>
            </a:r>
          </a:p>
          <a:p>
            <a:r>
              <a:rPr lang="pt-PT" sz="2400" dirty="0"/>
              <a:t>	4 –</a:t>
            </a:r>
            <a:r>
              <a:rPr lang="pt-PT" sz="2400" dirty="0">
                <a:solidFill>
                  <a:srgbClr val="FF0000"/>
                </a:solidFill>
              </a:rPr>
              <a:t> Foz</a:t>
            </a:r>
            <a:r>
              <a:rPr lang="pt-PT" sz="2400" dirty="0"/>
              <a:t>: local onde o rio desagua (termina).</a:t>
            </a:r>
          </a:p>
          <a:p>
            <a:r>
              <a:rPr lang="pt-PT" sz="2400"/>
              <a:t>	6 </a:t>
            </a:r>
            <a:r>
              <a:rPr lang="pt-PT" sz="2400" dirty="0"/>
              <a:t>–</a:t>
            </a:r>
            <a:r>
              <a:rPr lang="pt-PT" sz="2400" dirty="0">
                <a:solidFill>
                  <a:srgbClr val="FF0000"/>
                </a:solidFill>
              </a:rPr>
              <a:t> Afluente</a:t>
            </a:r>
            <a:r>
              <a:rPr lang="pt-PT" sz="2400" dirty="0"/>
              <a:t>: rio de menor corrente que desagua noutro rio.</a:t>
            </a:r>
          </a:p>
        </p:txBody>
      </p:sp>
      <p:pic>
        <p:nvPicPr>
          <p:cNvPr id="7" name="Imagem 6" descr="20113023_PPTEM_F0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3643314"/>
            <a:ext cx="4968302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9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NDO3_EM_3an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"/>
            <a:ext cx="9154221" cy="6866581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642910" y="1000108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FF0000"/>
                </a:solidFill>
              </a:rPr>
              <a:t>3.</a:t>
            </a:r>
            <a:r>
              <a:rPr lang="pt-PT" sz="2400" b="1" dirty="0">
                <a:solidFill>
                  <a:srgbClr val="FF0000"/>
                </a:solidFill>
              </a:rPr>
              <a:t> </a:t>
            </a:r>
            <a:r>
              <a:rPr lang="pt-PT" sz="2400" dirty="0"/>
              <a:t>Legenda a imagem.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14348" y="4572008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FF0000"/>
                </a:solidFill>
              </a:rPr>
              <a:t>4.</a:t>
            </a:r>
            <a:r>
              <a:rPr lang="pt-PT" sz="2400" b="1" dirty="0">
                <a:solidFill>
                  <a:srgbClr val="FF0000"/>
                </a:solidFill>
              </a:rPr>
              <a:t> </a:t>
            </a:r>
            <a:r>
              <a:rPr lang="pt-PT" sz="2400" dirty="0"/>
              <a:t>O que são oceanos?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14348" y="5143512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FF0000"/>
                </a:solidFill>
              </a:rPr>
              <a:t>5.</a:t>
            </a:r>
            <a:r>
              <a:rPr lang="pt-PT" sz="2400" b="1" dirty="0">
                <a:solidFill>
                  <a:srgbClr val="FF0000"/>
                </a:solidFill>
              </a:rPr>
              <a:t> </a:t>
            </a:r>
            <a:r>
              <a:rPr lang="pt-PT" sz="2400" dirty="0"/>
              <a:t>Em que situações é usada a água dos rios?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14348" y="5715016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FF0000"/>
                </a:solidFill>
              </a:rPr>
              <a:t>6.</a:t>
            </a:r>
            <a:r>
              <a:rPr lang="pt-PT" sz="2400" b="1" dirty="0">
                <a:solidFill>
                  <a:srgbClr val="FF0000"/>
                </a:solidFill>
              </a:rPr>
              <a:t> </a:t>
            </a:r>
            <a:r>
              <a:rPr lang="pt-PT" sz="2400" dirty="0"/>
              <a:t>Indica e define os elementos que constituem um rio.</a:t>
            </a:r>
          </a:p>
        </p:txBody>
      </p:sp>
      <p:pic>
        <p:nvPicPr>
          <p:cNvPr id="15" name="Imagem 14" descr="20113023_PPTEM_F0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8" y="1571612"/>
            <a:ext cx="443076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9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264</Words>
  <Application>Microsoft Office PowerPoint</Application>
  <PresentationFormat>Apresentação no Ecrã (4:3)</PresentationFormat>
  <Paragraphs>33</Paragraphs>
  <Slides>6</Slides>
  <Notes>6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sandra</dc:creator>
  <cp:lastModifiedBy>cml</cp:lastModifiedBy>
  <cp:revision>15</cp:revision>
  <dcterms:created xsi:type="dcterms:W3CDTF">2012-02-11T15:27:13Z</dcterms:created>
  <dcterms:modified xsi:type="dcterms:W3CDTF">2020-10-26T21:06:43Z</dcterms:modified>
</cp:coreProperties>
</file>